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Arial Black" pitchFamily="34" charset="0"/>
      <p:bold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jLOedO1SYbrhnwOi8oLzIDkATm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341" y="-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GGAxRkiZ8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Arial Black"/>
              <a:buNone/>
            </a:pPr>
            <a:r>
              <a:rPr lang="en-IN" sz="5400" b="1" i="1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PAIR OF LINEAR EQUATIONS IN TWO VARIABLES</a:t>
            </a: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endParaRPr sz="5400" b="1" i="1">
              <a:solidFill>
                <a:srgbClr val="0070C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5400"/>
              <a:buNone/>
            </a:pPr>
            <a:r>
              <a:rPr lang="en-IN" sz="5400" b="1" i="1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SESSION -6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52500" y="901700"/>
            <a:ext cx="10774757" cy="103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8524" y="2028824"/>
            <a:ext cx="10340975" cy="2704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207000"/>
            <a:ext cx="11290299" cy="18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>
            <a:spLocks noGrp="1"/>
          </p:cNvSpPr>
          <p:nvPr>
            <p:ph type="subTitle" idx="1"/>
          </p:nvPr>
        </p:nvSpPr>
        <p:spPr>
          <a:xfrm>
            <a:off x="466725" y="285750"/>
            <a:ext cx="11353801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Now, let us try some word problems based on the learnt concept.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51" name="Google Shape;15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700" y="1000125"/>
            <a:ext cx="71247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700" y="4505325"/>
            <a:ext cx="7334250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9262" y="842962"/>
            <a:ext cx="7610475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7887" y="2538414"/>
            <a:ext cx="7324725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47887" y="4748213"/>
            <a:ext cx="74104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"/>
          <p:cNvSpPr txBox="1">
            <a:spLocks noGrp="1"/>
          </p:cNvSpPr>
          <p:nvPr>
            <p:ph type="subTitle" idx="1"/>
          </p:nvPr>
        </p:nvSpPr>
        <p:spPr>
          <a:xfrm>
            <a:off x="495301" y="828675"/>
            <a:ext cx="10772774" cy="532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On solving (4) and (5) we get, u= 1/5 and v= 1/11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Thus, speed of boat in still water is 8 km/h and speed of the stream is 3 km/h.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65" name="Google Shape;16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526" y="1460030"/>
            <a:ext cx="7772399" cy="3276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31800" y="622300"/>
            <a:ext cx="11760200" cy="119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2184400"/>
            <a:ext cx="11328400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4500" y="3861549"/>
            <a:ext cx="10820400" cy="2996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200" y="1016000"/>
            <a:ext cx="10693400" cy="298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2300" y="4203700"/>
            <a:ext cx="10585101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1378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u="sng">
                <a:solidFill>
                  <a:schemeClr val="hlink"/>
                </a:solidFill>
                <a:hlinkClick r:id="rId3"/>
              </a:rPr>
              <a:t>MCQ Assignment</a:t>
            </a:r>
            <a:endParaRPr/>
          </a:p>
        </p:txBody>
      </p:sp>
      <p:sp>
        <p:nvSpPr>
          <p:cNvPr id="184" name="Google Shape;184;p16"/>
          <p:cNvSpPr txBox="1">
            <a:spLocks noGrp="1"/>
          </p:cNvSpPr>
          <p:nvPr>
            <p:ph type="body" idx="1"/>
          </p:nvPr>
        </p:nvSpPr>
        <p:spPr>
          <a:xfrm>
            <a:off x="566057" y="1030514"/>
            <a:ext cx="11306629" cy="6168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en-IN" sz="2170"/>
              <a:t>1.  What will be the solution of these equations ax+by=a-b, bx-ay=a+b</a:t>
            </a:r>
            <a:endParaRPr sz="217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en-IN" sz="2170"/>
              <a:t>    (a)  x=1, y=2          (b)  x=2,y=-1                 (c)  x=-2, y=-2               (d)  x=1, y=-1</a:t>
            </a:r>
            <a:endParaRPr sz="217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en-IN" sz="2170" b="1"/>
              <a:t> </a:t>
            </a:r>
            <a:endParaRPr sz="217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en-IN" sz="2170"/>
              <a:t>2</a:t>
            </a:r>
            <a:r>
              <a:rPr lang="en-IN" sz="2170" b="1"/>
              <a:t>.</a:t>
            </a:r>
            <a:r>
              <a:rPr lang="en-IN" sz="2170"/>
              <a:t>  If x=a, y=b is the solution of the pair of equation x-y=2 and x+y=4 then what will be value of   </a:t>
            </a:r>
            <a:endParaRPr sz="217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en-IN" sz="2170"/>
              <a:t>     a and b</a:t>
            </a:r>
            <a:endParaRPr sz="217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en-IN" sz="2170"/>
              <a:t>    (a)  2,1                    (b)  3,1                          (c)  4,6                            (d)  1,2</a:t>
            </a:r>
            <a:endParaRPr sz="217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en-IN" sz="2170"/>
              <a:t> </a:t>
            </a:r>
            <a:endParaRPr sz="217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en-IN" sz="2170"/>
              <a:t>3.  If a pair of linear equations is consistent, then the lines will be</a:t>
            </a:r>
            <a:endParaRPr sz="217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en-IN" sz="2170"/>
              <a:t>    (a)  parallel             (b)  always coincident  (c)  always intersecting  (d) intersecting /coincident</a:t>
            </a:r>
            <a:endParaRPr sz="217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en-IN" sz="2170"/>
              <a:t> </a:t>
            </a:r>
            <a:endParaRPr sz="217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en-IN" sz="2170"/>
              <a:t>4. The pair of equations,  y=0 and y = -7 has </a:t>
            </a:r>
            <a:endParaRPr sz="217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en-IN" sz="2170"/>
              <a:t>    (a)  one solution     (b) 2 solutions               (c) no solutions              (d) infinite solutions</a:t>
            </a:r>
            <a:endParaRPr sz="217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en-IN" sz="2170"/>
              <a:t> </a:t>
            </a:r>
            <a:endParaRPr sz="217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en-IN" sz="2170"/>
              <a:t>5. For the equation  cx – y = 2 and 6x – 2y = 3 to have infinite solutions, the value of c = </a:t>
            </a:r>
            <a:endParaRPr sz="217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en-IN" sz="2170"/>
              <a:t>    (a)  3                       (b)  - 3                           (c)  -12                            (d)  no value</a:t>
            </a:r>
            <a:endParaRPr sz="217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"/>
          <p:cNvSpPr txBox="1">
            <a:spLocks noGrp="1"/>
          </p:cNvSpPr>
          <p:nvPr>
            <p:ph type="body" idx="1"/>
          </p:nvPr>
        </p:nvSpPr>
        <p:spPr>
          <a:xfrm>
            <a:off x="203200" y="711200"/>
            <a:ext cx="11988800" cy="61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n-IN" sz="2380"/>
              <a:t>6. The sum of the digits of a two digit number is 9. If 27 is added to it the digits are reversed. The  </a:t>
            </a:r>
            <a:endParaRPr sz="238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n-IN" sz="2380"/>
              <a:t>     number is</a:t>
            </a:r>
            <a:endParaRPr sz="238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n-IN" sz="2380"/>
              <a:t>    (a)  27                     (b)  36                           (c)  45                              (d)  54</a:t>
            </a:r>
            <a:endParaRPr sz="238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n-IN" sz="2380"/>
              <a:t> </a:t>
            </a:r>
            <a:endParaRPr sz="238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n-IN" sz="2380"/>
              <a:t>7. For the equation  x – 2y = 3 and 3x + ky = 1 to have unique solution, </a:t>
            </a:r>
            <a:endParaRPr sz="238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n-IN" sz="2380"/>
              <a:t>    (a)  k = - 6              (b)  k ≠ -6                      (c) k = 0                          (d)  no value</a:t>
            </a:r>
            <a:endParaRPr sz="238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n-IN" sz="2380"/>
              <a:t> </a:t>
            </a:r>
            <a:endParaRPr sz="238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n-IN" sz="2380"/>
              <a:t>8. If the lines given by 3x +2ky = 2 and 2x + 5y + 1 = 0 are parallel, then k =</a:t>
            </a:r>
            <a:endParaRPr sz="238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n-IN" sz="2380"/>
              <a:t>    (a)  - 5/4                 (b)  2/5                           (c) 15/4                           (d)  3/4</a:t>
            </a:r>
            <a:endParaRPr sz="238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n-IN" sz="2380"/>
              <a:t> </a:t>
            </a:r>
            <a:endParaRPr sz="238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n-IN" sz="2380"/>
              <a:t>9. A pair of linear equations which have a unique solution given by x = 2 and y = - 3 is given by</a:t>
            </a:r>
            <a:endParaRPr sz="238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n-IN" sz="2380"/>
              <a:t>    (a)  x+ y = -1          (b)  2x + 5y = - 11         (c) 2x – y = 1                   (d)  x – 4y – 14 = 0</a:t>
            </a:r>
            <a:endParaRPr sz="238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n-IN" sz="2380"/>
              <a:t>          2x – 3y = - 5           4x + 10y = - 22             3x + 2y = 0                      5x – y – 13 = 0</a:t>
            </a:r>
            <a:endParaRPr sz="238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n-IN" sz="2380"/>
              <a:t> </a:t>
            </a:r>
            <a:endParaRPr sz="238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endParaRPr sz="238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"/>
          <p:cNvSpPr txBox="1">
            <a:spLocks noGrp="1"/>
          </p:cNvSpPr>
          <p:nvPr>
            <p:ph type="body" idx="1"/>
          </p:nvPr>
        </p:nvSpPr>
        <p:spPr>
          <a:xfrm>
            <a:off x="508000" y="0"/>
            <a:ext cx="11684000" cy="7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endParaRPr sz="196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en-IN" sz="1960"/>
              <a:t>10.  The pair of equations x = a and y = b graphically represents lines which are</a:t>
            </a:r>
            <a:endParaRPr sz="196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en-IN" sz="1960"/>
              <a:t>     (a) parallel                                                     (b) intersecting at (b, a) </a:t>
            </a:r>
            <a:endParaRPr sz="196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en-IN" sz="1960"/>
              <a:t>     (c) coincident                                                (d) intersecting at (a, b) </a:t>
            </a:r>
            <a:endParaRPr sz="196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en-IN" sz="1960"/>
              <a:t> </a:t>
            </a:r>
            <a:endParaRPr sz="196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en-IN" sz="1960"/>
              <a:t>11. For what value of k, do the equations 3x – y + 8 = 0 and 6x – ky = –16 represent coincident lines?</a:t>
            </a:r>
            <a:endParaRPr sz="196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en-IN" sz="1960"/>
              <a:t>    (a)  1/2                    (b) – 1/2                          (c) 2                                  (d) –2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en-IN" sz="1960"/>
              <a:t> </a:t>
            </a:r>
            <a:endParaRPr sz="196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en-IN" sz="1960"/>
              <a:t>12. One equation of a pair of dependent linear equations is –5x + 7y = 2. The second equation  can be</a:t>
            </a:r>
            <a:endParaRPr sz="196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en-IN" sz="1960"/>
              <a:t>    (a) 10x + 14y + 4 = 0                                    (b) –10x – 14y + 4 = 0    </a:t>
            </a:r>
            <a:endParaRPr sz="196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en-IN" sz="1960"/>
              <a:t>    (c) –10x + 14y + 4 = 0                                  (d) 10x – 14y = –4 </a:t>
            </a:r>
            <a:endParaRPr sz="196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en-IN" sz="1960"/>
              <a:t> </a:t>
            </a:r>
            <a:endParaRPr sz="196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en-IN" sz="1960"/>
              <a:t>13.  Raju buys 7 books and 6 pens for Rs.2750 and Anand buys 3 books and 5 pens of same kind for Rs1300. What are the respective costs of a book and a pen?  	                                                       </a:t>
            </a:r>
            <a:r>
              <a:rPr lang="en-IN" sz="1960" b="1"/>
              <a:t>[NSTSE 2019]</a:t>
            </a:r>
            <a:r>
              <a:rPr lang="en-IN" sz="1960"/>
              <a:t>                 	                                    </a:t>
            </a:r>
            <a:endParaRPr sz="196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en-IN" sz="1960"/>
              <a:t>    (a)  350, 50            (b)500, 75                      (c) 250, 100                 (d)  500, 50                 </a:t>
            </a:r>
            <a:endParaRPr sz="196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en-IN" sz="1960"/>
              <a:t> </a:t>
            </a:r>
            <a:endParaRPr sz="196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en-IN" sz="1960"/>
              <a:t>14.  A and B can together do a piece of work in 30 days. A worked for 16 days, B finishes the  remaining work alone in 44 days. In how many days shall B finish the whole work alone?                           </a:t>
            </a:r>
            <a:endParaRPr sz="196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en-IN" sz="1960"/>
              <a:t>    (a)  30days             (b) 40 days                        (c) 60 days                (d) 70 day                                       </a:t>
            </a:r>
            <a:r>
              <a:rPr lang="en-IN" sz="1960" b="1"/>
              <a:t>[ACER  2019]</a:t>
            </a:r>
            <a:r>
              <a:rPr lang="en-IN" sz="1960"/>
              <a:t>            </a:t>
            </a:r>
            <a:endParaRPr sz="196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en-IN" sz="1960" b="1"/>
              <a:t>           </a:t>
            </a:r>
            <a:endParaRPr sz="196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en-IN" sz="1960"/>
              <a:t> </a:t>
            </a:r>
            <a:endParaRPr sz="196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endParaRPr sz="196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5400"/>
              <a:buFont typeface="Calibri"/>
              <a:buNone/>
            </a:pPr>
            <a:r>
              <a:rPr lang="en-IN" sz="5400" b="1" i="1">
                <a:solidFill>
                  <a:srgbClr val="2E75B5"/>
                </a:solidFill>
              </a:rPr>
              <a:t>Some Solved Examples</a:t>
            </a:r>
            <a:endParaRPr sz="5400" b="1" i="1">
              <a:solidFill>
                <a:srgbClr val="2E75B5"/>
              </a:solidFill>
            </a:endParaRPr>
          </a:p>
        </p:txBody>
      </p:sp>
      <p:pic>
        <p:nvPicPr>
          <p:cNvPr id="91" name="Google Shape;91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36829" y="3236686"/>
            <a:ext cx="9881453" cy="2859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743" y="1572759"/>
            <a:ext cx="10014857" cy="134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362858"/>
            <a:ext cx="10276114" cy="1654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8670" y="2493056"/>
            <a:ext cx="10287701" cy="3327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4114" y="1988457"/>
            <a:ext cx="10624457" cy="1306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9315" y="3788228"/>
            <a:ext cx="11466726" cy="2351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78629" y="812800"/>
            <a:ext cx="3013981" cy="991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>
            <a:spLocks noGrp="1"/>
          </p:cNvSpPr>
          <p:nvPr>
            <p:ph type="subTitle" idx="1"/>
          </p:nvPr>
        </p:nvSpPr>
        <p:spPr>
          <a:xfrm>
            <a:off x="638175" y="209550"/>
            <a:ext cx="10610850" cy="644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N" sz="2800"/>
              <a:t>Dear students, so far we have learnt all the algebraic methods of solving a system of linear equations in two variables.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N" sz="2800"/>
              <a:t>Let us now discuss a system of equations which does not actually contain linear equations in two variables but can be reduced to the same.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N" sz="2800"/>
              <a:t>For example: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N" sz="2800"/>
              <a:t>                                                                                                                               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N" sz="2800"/>
              <a:t>All of the above are the system of equations which can be reduced to system of linear equations in two variables.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N" sz="2800"/>
              <a:t>Now, let us learn how to solve such systems of equations.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  <p:pic>
        <p:nvPicPr>
          <p:cNvPr id="111" name="Google Shape;11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9888" y="2627540"/>
            <a:ext cx="1238252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76838" y="2489427"/>
            <a:ext cx="177165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25530" y="2551339"/>
            <a:ext cx="1304925" cy="12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125" y="871537"/>
            <a:ext cx="7905750" cy="511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6"/>
          <p:cNvSpPr txBox="1">
            <a:spLocks noGrp="1"/>
          </p:cNvSpPr>
          <p:nvPr>
            <p:ph type="subTitle" idx="1"/>
          </p:nvPr>
        </p:nvSpPr>
        <p:spPr>
          <a:xfrm>
            <a:off x="762001" y="428625"/>
            <a:ext cx="10706100" cy="61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Consider the following example: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5236" y="838200"/>
            <a:ext cx="9739809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Let us understand the method of solving such a system by watching this video</a:t>
            </a:r>
            <a:endParaRPr/>
          </a:p>
        </p:txBody>
      </p:sp>
      <p:sp>
        <p:nvSpPr>
          <p:cNvPr id="130" name="Google Shape;130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N" u="sng">
                <a:solidFill>
                  <a:schemeClr val="hlink"/>
                </a:solidFill>
                <a:hlinkClick r:id="rId3"/>
              </a:rPr>
              <a:t>https://youtu.be/wGGAxRkiZ8Y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801" y="3568699"/>
            <a:ext cx="9361126" cy="886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660901"/>
            <a:ext cx="11328400" cy="219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4539" y="477065"/>
            <a:ext cx="10691404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000" y="1524000"/>
            <a:ext cx="10452100" cy="195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PresentationFormat>Custom</PresentationFormat>
  <Paragraphs>79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Arial Black</vt:lpstr>
      <vt:lpstr>Calibri</vt:lpstr>
      <vt:lpstr>Office Theme</vt:lpstr>
      <vt:lpstr>PAIR OF LINEAR EQUATIONS IN TWO VARIABLES</vt:lpstr>
      <vt:lpstr>Some Solved Examples</vt:lpstr>
      <vt:lpstr>Slide 3</vt:lpstr>
      <vt:lpstr>Slide 4</vt:lpstr>
      <vt:lpstr>Slide 5</vt:lpstr>
      <vt:lpstr>Slide 6</vt:lpstr>
      <vt:lpstr>Slide 7</vt:lpstr>
      <vt:lpstr>Let us understand the method of solving such a system by watching this video</vt:lpstr>
      <vt:lpstr>Slide 9</vt:lpstr>
      <vt:lpstr>Slide 10</vt:lpstr>
      <vt:lpstr>Slide 11</vt:lpstr>
      <vt:lpstr>Slide 12</vt:lpstr>
      <vt:lpstr>Slide 13</vt:lpstr>
      <vt:lpstr>Slide 14</vt:lpstr>
      <vt:lpstr>Slide 15</vt:lpstr>
      <vt:lpstr>MCQ Assignment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PAIR OF LINEAR EQUATIONS IN TWO VARIABLES</dc:title>
  <dc:creator>Amrit Singh</dc:creator>
  <cp:lastModifiedBy>rajni bala</cp:lastModifiedBy>
  <cp:revision>1</cp:revision>
  <dcterms:created xsi:type="dcterms:W3CDTF">2020-03-27T05:11:54Z</dcterms:created>
  <dcterms:modified xsi:type="dcterms:W3CDTF">2020-04-16T10:55:13Z</dcterms:modified>
</cp:coreProperties>
</file>